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2"/>
  </p:notesMasterIdLst>
  <p:sldIdLst>
    <p:sldId id="256" r:id="rId4"/>
    <p:sldId id="356" r:id="rId5"/>
    <p:sldId id="443" r:id="rId6"/>
    <p:sldId id="320" r:id="rId7"/>
    <p:sldId id="444" r:id="rId8"/>
    <p:sldId id="445" r:id="rId9"/>
    <p:sldId id="395" r:id="rId10"/>
    <p:sldId id="381" r:id="rId11"/>
    <p:sldId id="446" r:id="rId12"/>
    <p:sldId id="447" r:id="rId13"/>
    <p:sldId id="448" r:id="rId14"/>
    <p:sldId id="456" r:id="rId15"/>
    <p:sldId id="462" r:id="rId16"/>
    <p:sldId id="463" r:id="rId17"/>
    <p:sldId id="464" r:id="rId18"/>
    <p:sldId id="451" r:id="rId19"/>
    <p:sldId id="428" r:id="rId20"/>
    <p:sldId id="441" r:id="rId21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11.08.2020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02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37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4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41218C8-1DBA-46DD-83EB-FD0C809DDFA0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53235" y="1925711"/>
            <a:ext cx="3329440" cy="211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52555" y="4067864"/>
            <a:ext cx="3509854" cy="211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40029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+ Ergänzungen </a:t>
            </a:r>
          </a:p>
          <a:p>
            <a:r>
              <a:rPr lang="de-DE" sz="1600" b="1" dirty="0"/>
              <a:t>aus verschiedenen Prototypen: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53B76B-F394-4F3F-A349-0C888AD806B3}"/>
              </a:ext>
            </a:extLst>
          </p:cNvPr>
          <p:cNvSpPr txBox="1"/>
          <p:nvPr/>
        </p:nvSpPr>
        <p:spPr>
          <a:xfrm>
            <a:off x="7160762" y="166104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Bruno</a:t>
            </a:r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994596"/>
            <a:ext cx="8702430" cy="33714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556675-CBD6-49AC-AA97-C360DECE8585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386C95D-F967-472E-816D-20BBB9E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8" y="2183292"/>
            <a:ext cx="5763122" cy="38049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Abb.11:  Submodule „</a:t>
            </a:r>
            <a:r>
              <a:rPr lang="de-DE" sz="1200" b="1" dirty="0" err="1"/>
              <a:t>Premises</a:t>
            </a:r>
            <a:r>
              <a:rPr lang="de-DE" sz="1200" b="1" dirty="0"/>
              <a:t>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C256B2-9631-44FE-85EB-AB7EBF8855C2}"/>
              </a:ext>
            </a:extLst>
          </p:cNvPr>
          <p:cNvSpPr txBox="1"/>
          <p:nvPr/>
        </p:nvSpPr>
        <p:spPr>
          <a:xfrm>
            <a:off x="7160762" y="1661044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Lukas</a:t>
            </a: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Abb.12: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7EA2D-55D7-475C-9BB2-FD568D1B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8" y="2253174"/>
            <a:ext cx="5926882" cy="37329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6DF91D-7254-46F0-81AB-E70A9918A9F4}"/>
              </a:ext>
            </a:extLst>
          </p:cNvPr>
          <p:cNvSpPr txBox="1"/>
          <p:nvPr/>
        </p:nvSpPr>
        <p:spPr>
          <a:xfrm>
            <a:off x="7160762" y="1661044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Lukas</a:t>
            </a:r>
          </a:p>
        </p:txBody>
      </p:sp>
    </p:spTree>
    <p:extLst>
      <p:ext uri="{BB962C8B-B14F-4D97-AF65-F5344CB8AC3E}">
        <p14:creationId xmlns:p14="http://schemas.microsoft.com/office/powerpoint/2010/main" val="79140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Abb.13: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A38332-6887-421C-8970-06B056310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2"/>
          <a:stretch/>
        </p:blipFill>
        <p:spPr>
          <a:xfrm>
            <a:off x="-102565" y="2080366"/>
            <a:ext cx="5421013" cy="4059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EA28C0A-51C8-47C3-87AE-0B34FD8B9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74300" r="43845" b="3669"/>
          <a:stretch/>
        </p:blipFill>
        <p:spPr>
          <a:xfrm>
            <a:off x="4885532" y="2162191"/>
            <a:ext cx="1880964" cy="11943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EE9EBE-34BF-4323-AB46-542117B8EA3D}"/>
              </a:ext>
            </a:extLst>
          </p:cNvPr>
          <p:cNvSpPr txBox="1"/>
          <p:nvPr/>
        </p:nvSpPr>
        <p:spPr>
          <a:xfrm>
            <a:off x="5149654" y="2173961"/>
            <a:ext cx="123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S = Start </a:t>
            </a:r>
            <a:r>
              <a:rPr lang="de-DE" sz="1400" b="1" dirty="0" err="1"/>
              <a:t>point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ECD6F7-905A-4B72-B792-386BA2005BD6}"/>
              </a:ext>
            </a:extLst>
          </p:cNvPr>
          <p:cNvSpPr txBox="1"/>
          <p:nvPr/>
        </p:nvSpPr>
        <p:spPr>
          <a:xfrm>
            <a:off x="5149654" y="2440367"/>
            <a:ext cx="1956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R =Radioaktive </a:t>
            </a:r>
            <a:r>
              <a:rPr lang="de-DE" sz="1400" b="1" i="0" u="none" strike="noStrike" dirty="0" err="1">
                <a:effectLst/>
                <a:latin typeface="SFMono-Regular"/>
              </a:rPr>
              <a:t>obstacle</a:t>
            </a:r>
            <a:endParaRPr lang="de-DE" sz="1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942F68-C5E3-46D6-9874-0E2572B11F83}"/>
              </a:ext>
            </a:extLst>
          </p:cNvPr>
          <p:cNvSpPr txBox="1"/>
          <p:nvPr/>
        </p:nvSpPr>
        <p:spPr>
          <a:xfrm>
            <a:off x="5149654" y="2706773"/>
            <a:ext cx="134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F = Radio </a:t>
            </a:r>
            <a:r>
              <a:rPr lang="de-DE" sz="1400" b="1" i="0" u="none" strike="noStrike" dirty="0" err="1">
                <a:effectLst/>
                <a:latin typeface="SFMono-Regular"/>
              </a:rPr>
              <a:t>tower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942D646-E412-4EF7-BF2F-35005EC85854}"/>
              </a:ext>
            </a:extLst>
          </p:cNvPr>
          <p:cNvSpPr txBox="1"/>
          <p:nvPr/>
        </p:nvSpPr>
        <p:spPr>
          <a:xfrm>
            <a:off x="5149654" y="2957413"/>
            <a:ext cx="188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B = </a:t>
            </a:r>
            <a:r>
              <a:rPr lang="de-DE" sz="1400" b="1" dirty="0" err="1">
                <a:latin typeface="SFMono-Regular"/>
              </a:rPr>
              <a:t>O</a:t>
            </a:r>
            <a:r>
              <a:rPr lang="de-DE" sz="1400" b="1" i="0" u="none" strike="noStrike" dirty="0" err="1">
                <a:effectLst/>
                <a:latin typeface="SFMono-Regular"/>
              </a:rPr>
              <a:t>bstacle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for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rescue</a:t>
            </a:r>
            <a:endParaRPr lang="de-DE" sz="14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F11C21D-19C1-4CE2-8D22-A04A9058E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8" t="74300" r="34687" b="3669"/>
          <a:stretch/>
        </p:blipFill>
        <p:spPr>
          <a:xfrm>
            <a:off x="4917258" y="3265190"/>
            <a:ext cx="423649" cy="119431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0971408-8051-46F3-B123-E891D170C804}"/>
              </a:ext>
            </a:extLst>
          </p:cNvPr>
          <p:cNvSpPr txBox="1"/>
          <p:nvPr/>
        </p:nvSpPr>
        <p:spPr>
          <a:xfrm>
            <a:off x="5149654" y="3276045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H = </a:t>
            </a:r>
            <a:r>
              <a:rPr lang="de-DE" sz="1400" b="1" dirty="0" err="1">
                <a:latin typeface="SFMono-Regular"/>
              </a:rPr>
              <a:t>Barrier</a:t>
            </a:r>
            <a:endParaRPr lang="de-DE" sz="14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D23DF4-DD02-4E96-BBCA-44A95F3CF702}"/>
              </a:ext>
            </a:extLst>
          </p:cNvPr>
          <p:cNvSpPr txBox="1"/>
          <p:nvPr/>
        </p:nvSpPr>
        <p:spPr>
          <a:xfrm>
            <a:off x="5150028" y="3539229"/>
            <a:ext cx="9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P = Person</a:t>
            </a:r>
            <a:endParaRPr lang="de-DE" sz="14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A00BD2-42E7-4DFD-863A-492692FDF3B9}"/>
              </a:ext>
            </a:extLst>
          </p:cNvPr>
          <p:cNvSpPr txBox="1"/>
          <p:nvPr/>
        </p:nvSpPr>
        <p:spPr>
          <a:xfrm>
            <a:off x="5149654" y="3809772"/>
            <a:ext cx="97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W = </a:t>
            </a:r>
            <a:r>
              <a:rPr lang="de-DE" sz="1400" b="1" dirty="0" err="1">
                <a:latin typeface="SFMono-Regular"/>
              </a:rPr>
              <a:t>Water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2594EF6-C6F1-4BDE-ABA0-041893A593A2}"/>
              </a:ext>
            </a:extLst>
          </p:cNvPr>
          <p:cNvSpPr txBox="1"/>
          <p:nvPr/>
        </p:nvSpPr>
        <p:spPr>
          <a:xfrm>
            <a:off x="5149654" y="4072956"/>
            <a:ext cx="7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X = Wall</a:t>
            </a:r>
            <a:endParaRPr lang="de-DE" sz="1400" b="1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24560EA-9A8A-419E-89F1-249733DB9D29}"/>
              </a:ext>
            </a:extLst>
          </p:cNvPr>
          <p:cNvSpPr txBox="1"/>
          <p:nvPr/>
        </p:nvSpPr>
        <p:spPr>
          <a:xfrm>
            <a:off x="7160762" y="1661044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Lukas</a:t>
            </a:r>
          </a:p>
        </p:txBody>
      </p:sp>
    </p:spTree>
    <p:extLst>
      <p:ext uri="{BB962C8B-B14F-4D97-AF65-F5344CB8AC3E}">
        <p14:creationId xmlns:p14="http://schemas.microsoft.com/office/powerpoint/2010/main" val="43623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Unity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24560EA-9A8A-419E-89F1-249733DB9D29}"/>
              </a:ext>
            </a:extLst>
          </p:cNvPr>
          <p:cNvSpPr txBox="1"/>
          <p:nvPr/>
        </p:nvSpPr>
        <p:spPr>
          <a:xfrm>
            <a:off x="7160762" y="166104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Bruno</a:t>
            </a:r>
          </a:p>
        </p:txBody>
      </p:sp>
    </p:spTree>
    <p:extLst>
      <p:ext uri="{BB962C8B-B14F-4D97-AF65-F5344CB8AC3E}">
        <p14:creationId xmlns:p14="http://schemas.microsoft.com/office/powerpoint/2010/main" val="157571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Status of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FF4F88B-5DD6-44DC-8B74-36860CF57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3"/>
          <a:stretch/>
        </p:blipFill>
        <p:spPr>
          <a:xfrm>
            <a:off x="847002" y="2244166"/>
            <a:ext cx="5721171" cy="36202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8A3757-53C8-47FF-8890-A8AA97651F51}"/>
              </a:ext>
            </a:extLst>
          </p:cNvPr>
          <p:cNvSpPr txBox="1"/>
          <p:nvPr/>
        </p:nvSpPr>
        <p:spPr>
          <a:xfrm>
            <a:off x="6609095" y="19388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Design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E2F8A1-40C2-4B62-BDEC-0F5F5AC7EA3A}"/>
              </a:ext>
            </a:extLst>
          </p:cNvPr>
          <p:cNvSpPr txBox="1"/>
          <p:nvPr/>
        </p:nvSpPr>
        <p:spPr>
          <a:xfrm>
            <a:off x="7705596" y="1938822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977A3C4-C984-403F-B1C9-EE5801D2AA2D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08D895-660C-4486-9EAA-BA85512F98AD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Swimlanes</a:t>
            </a:r>
            <a:endParaRPr lang="en-US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Status of implementation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Unity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6C3A7B-350E-4117-B91D-B15BF7B05E85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9D4E0F-A520-4CE9-89BD-FEBCFC38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7"/>
            <a:ext cx="4680646" cy="33647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 </a:t>
            </a:r>
            <a:r>
              <a:rPr lang="de-DE" sz="1200" b="1" dirty="0" err="1"/>
              <a:t>Product</a:t>
            </a:r>
            <a:r>
              <a:rPr lang="de-DE" sz="1200" b="1" dirty="0"/>
              <a:t> </a:t>
            </a:r>
            <a:r>
              <a:rPr lang="de-DE" sz="1200" b="1" dirty="0" err="1"/>
              <a:t>context</a:t>
            </a:r>
            <a:r>
              <a:rPr lang="de-DE" sz="1200" b="1" dirty="0"/>
              <a:t> </a:t>
            </a:r>
            <a:r>
              <a:rPr lang="de-DE" sz="1200" b="1" dirty="0" err="1"/>
              <a:t>overview</a:t>
            </a:r>
            <a:endParaRPr lang="de-DE" sz="1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F8D2A9-980A-4B17-8FB5-1B3510A8FF9A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1955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 System </a:t>
            </a:r>
            <a:r>
              <a:rPr lang="de-DE" sz="1200" b="1" dirty="0" err="1"/>
              <a:t>environment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4EF9B-6D35-4F0E-895B-78CB5776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914160"/>
            <a:ext cx="6197660" cy="40918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220C00C-B3F6-4FFB-B360-E1951F8D2843}"/>
              </a:ext>
            </a:extLst>
          </p:cNvPr>
          <p:cNvSpPr txBox="1"/>
          <p:nvPr/>
        </p:nvSpPr>
        <p:spPr>
          <a:xfrm>
            <a:off x="7160762" y="166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Melanie</a:t>
            </a:r>
          </a:p>
        </p:txBody>
      </p:sp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ED9192-46BD-4D5D-B286-A742F5BB0A29}"/>
              </a:ext>
            </a:extLst>
          </p:cNvPr>
          <p:cNvSpPr txBox="1"/>
          <p:nvPr/>
        </p:nvSpPr>
        <p:spPr>
          <a:xfrm>
            <a:off x="7160762" y="1661044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Lukas</a:t>
            </a:r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A9A473-F3BD-430B-A5AB-9C9F473E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37361"/>
            <a:ext cx="4251341" cy="45422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59828" y="6092685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C024BC-18A2-4F3D-B8B5-537B8F0AA6F6}"/>
              </a:ext>
            </a:extLst>
          </p:cNvPr>
          <p:cNvSpPr txBox="1"/>
          <p:nvPr/>
        </p:nvSpPr>
        <p:spPr>
          <a:xfrm>
            <a:off x="7160762" y="1661044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Lukas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113F95-6BE0-45C1-971B-7DF9328EDDEF}"/>
              </a:ext>
            </a:extLst>
          </p:cNvPr>
          <p:cNvSpPr txBox="1"/>
          <p:nvPr/>
        </p:nvSpPr>
        <p:spPr>
          <a:xfrm>
            <a:off x="7160762" y="166104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alle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850</Words>
  <Application>Microsoft Office PowerPoint</Application>
  <PresentationFormat>Bildschirmpräsentation (4:3)</PresentationFormat>
  <Paragraphs>165</Paragraphs>
  <Slides>18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SFMono-Regular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Submodules and Implementation</vt:lpstr>
      <vt:lpstr>Submodules and Implementation</vt:lpstr>
      <vt:lpstr>Submodules and Implementation</vt:lpstr>
      <vt:lpstr>Unity</vt:lpstr>
      <vt:lpstr>Status of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357</cp:revision>
  <cp:lastPrinted>2020-07-14T06:42:52Z</cp:lastPrinted>
  <dcterms:created xsi:type="dcterms:W3CDTF">2019-04-05T07:17:35Z</dcterms:created>
  <dcterms:modified xsi:type="dcterms:W3CDTF">2020-08-11T10:02:59Z</dcterms:modified>
</cp:coreProperties>
</file>